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08" r:id="rId2"/>
    <p:sldId id="535" r:id="rId3"/>
    <p:sldId id="594" r:id="rId4"/>
    <p:sldId id="595" r:id="rId5"/>
    <p:sldId id="596" r:id="rId6"/>
    <p:sldId id="597" r:id="rId7"/>
    <p:sldId id="599" r:id="rId8"/>
    <p:sldId id="600" r:id="rId9"/>
    <p:sldId id="601" r:id="rId10"/>
    <p:sldId id="602" r:id="rId11"/>
    <p:sldId id="603" r:id="rId12"/>
    <p:sldId id="604" r:id="rId13"/>
    <p:sldId id="605" r:id="rId14"/>
    <p:sldId id="607" r:id="rId15"/>
    <p:sldId id="609" r:id="rId16"/>
    <p:sldId id="611" r:id="rId17"/>
    <p:sldId id="612" r:id="rId18"/>
    <p:sldId id="610" r:id="rId19"/>
    <p:sldId id="606" r:id="rId20"/>
    <p:sldId id="608" r:id="rId21"/>
    <p:sldId id="43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0D0C5F3-DDD7-B040-B3DE-CDE1CFCB7385}">
          <p14:sldIdLst>
            <p14:sldId id="308"/>
            <p14:sldId id="535"/>
            <p14:sldId id="594"/>
            <p14:sldId id="595"/>
            <p14:sldId id="596"/>
            <p14:sldId id="597"/>
            <p14:sldId id="599"/>
            <p14:sldId id="600"/>
            <p14:sldId id="601"/>
            <p14:sldId id="602"/>
            <p14:sldId id="603"/>
            <p14:sldId id="604"/>
            <p14:sldId id="605"/>
            <p14:sldId id="607"/>
            <p14:sldId id="609"/>
            <p14:sldId id="611"/>
            <p14:sldId id="612"/>
            <p14:sldId id="610"/>
            <p14:sldId id="606"/>
            <p14:sldId id="608"/>
            <p14:sldId id="43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  <p:cmAuthor id="2" name="+46708983939" initials="+" lastIdx="1" clrIdx="1">
    <p:extLst>
      <p:ext uri="{19B8F6BF-5375-455C-9EA6-DF929625EA0E}">
        <p15:presenceInfo xmlns:p15="http://schemas.microsoft.com/office/powerpoint/2012/main" userId="d05b8d6a10bfbdb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538F"/>
    <a:srgbClr val="F200DD"/>
    <a:srgbClr val="280C99"/>
    <a:srgbClr val="045FA4"/>
    <a:srgbClr val="0745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48" autoAdjust="0"/>
    <p:restoredTop sz="96939"/>
  </p:normalViewPr>
  <p:slideViewPr>
    <p:cSldViewPr snapToGrid="0" snapToObjects="1">
      <p:cViewPr>
        <p:scale>
          <a:sx n="193" d="100"/>
          <a:sy n="193" d="100"/>
        </p:scale>
        <p:origin x="-1344" y="1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80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275EA5E-A1E0-AF43-8448-1F1388AC0F7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3FC597-2B1E-DE48-8A02-F669FFCF86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595AE6-D40D-A141-8943-53BF4AB67413}" type="datetimeFigureOut">
              <a:rPr lang="en-US" smtClean="0"/>
              <a:t>9/20/22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B580A4-0284-8641-837C-07222666B4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DEAE7F-E1FB-AE4C-AC79-DF0BEBBBE4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5E9803-C1B4-0549-AB7E-1E43A8EAEC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265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404B84-23F2-934F-A781-39CC579ECB86}" type="datetimeFigureOut">
              <a:rPr lang="en-US" smtClean="0"/>
              <a:t>9/20/22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24283A-B00C-7B48-BE5C-175CE68C26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855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283A-B00C-7B48-BE5C-175CE68C26F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7042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will focus on two areas during this presentation: The problem (as we see it) and how our platform can help you mitigate this problem.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283A-B00C-7B48-BE5C-175CE68C26F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631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will focus on two areas during this presentation: The problem (as we see it) and how our platform can help you mitigate this problem.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283A-B00C-7B48-BE5C-175CE68C26F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7628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will focus on two areas during this presentation: The problem (as we see it) and how our platform can help you mitigate this problem.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283A-B00C-7B48-BE5C-175CE68C26F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2193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will focus on two areas during this presentation: The problem (as we see it) and how our platform can help you mitigate this problem.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283A-B00C-7B48-BE5C-175CE68C26F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6165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will focus on two areas during this presentation: The problem (as we see it) and how our platform can help you mitigate this problem.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283A-B00C-7B48-BE5C-175CE68C26F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0969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will focus on two areas during this presentation: The problem (as we see it) and how our platform can help you mitigate this problem.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283A-B00C-7B48-BE5C-175CE68C26F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2686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will focus on two areas during this presentation: The problem (as we see it) and how our platform can help you mitigate this problem.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283A-B00C-7B48-BE5C-175CE68C26F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2847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will focus on two areas during this presentation: The problem (as we see it) and how our platform can help you mitigate this problem.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283A-B00C-7B48-BE5C-175CE68C26F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7044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will focus on two areas during this presentation: The problem (as we see it) and how our platform can help you mitigate this problem.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283A-B00C-7B48-BE5C-175CE68C26F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7726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will focus on two areas during this presentation: The problem (as we see it) and how our platform can help you mitigate this problem.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283A-B00C-7B48-BE5C-175CE68C26F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858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will focus on two areas during this presentation: The problem (as we see it) and how our platform can help you mitigate this problem.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283A-B00C-7B48-BE5C-175CE68C26F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3903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will focus on two areas during this presentation: The problem (as we see it) and how our platform can help you mitigate this problem.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283A-B00C-7B48-BE5C-175CE68C26F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305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283A-B00C-7B48-BE5C-175CE68C26F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506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will focus on two areas during this presentation: The problem (as we see it) and how our platform can help you mitigate this problem.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283A-B00C-7B48-BE5C-175CE68C26F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794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will focus on two areas during this presentation: The problem (as we see it) and how our platform can help you mitigate this problem.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283A-B00C-7B48-BE5C-175CE68C26F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507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will focus on two areas during this presentation: The problem (as we see it) and how our platform can help you mitigate this problem.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283A-B00C-7B48-BE5C-175CE68C26F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033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will focus on two areas during this presentation: The problem (as we see it) and how our platform can help you mitigate this problem.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283A-B00C-7B48-BE5C-175CE68C26F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798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will focus on two areas during this presentation: The problem (as we see it) and how our platform can help you mitigate this problem.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283A-B00C-7B48-BE5C-175CE68C26F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152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will focus on two areas during this presentation: The problem (as we see it) and how our platform can help you mitigate this problem.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283A-B00C-7B48-BE5C-175CE68C26F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3803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will focus on two areas during this presentation: The problem (as we see it) and how our platform can help you mitigate this problem.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4283A-B00C-7B48-BE5C-175CE68C26F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85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720B1D4A-9E02-D5CA-0A6F-00F09C69E5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228655" y="2902429"/>
            <a:ext cx="8355778" cy="4359221"/>
          </a:xfrm>
          <a:prstGeom prst="rect">
            <a:avLst/>
          </a:prstGeom>
        </p:spPr>
      </p:pic>
      <p:pic>
        <p:nvPicPr>
          <p:cNvPr id="41" name="Picture 40" descr="Background pattern&#10;&#10;Description automatically generated">
            <a:extLst>
              <a:ext uri="{FF2B5EF4-FFF2-40B4-BE49-F238E27FC236}">
                <a16:creationId xmlns:a16="http://schemas.microsoft.com/office/drawing/2014/main" id="{5AE3C1E6-6D0F-43AB-ADAF-5022CB38C9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640" b="9486"/>
          <a:stretch/>
        </p:blipFill>
        <p:spPr>
          <a:xfrm>
            <a:off x="-1" y="2912261"/>
            <a:ext cx="5127123" cy="3945739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B554D0F9-BF8F-C929-5FA3-B2466BFEFC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60815"/>
          <a:stretch/>
        </p:blipFill>
        <p:spPr>
          <a:xfrm>
            <a:off x="0" y="0"/>
            <a:ext cx="12192000" cy="1263997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83922959-F84C-859D-12C9-718F56B820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5364" y="340450"/>
            <a:ext cx="2915478" cy="5830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8AD9A05-6AC8-2E74-EE74-B96DC9D487B0}"/>
              </a:ext>
            </a:extLst>
          </p:cNvPr>
          <p:cNvSpPr txBox="1"/>
          <p:nvPr userDrawn="1"/>
        </p:nvSpPr>
        <p:spPr>
          <a:xfrm>
            <a:off x="4805816" y="6392881"/>
            <a:ext cx="34218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0" i="0" spc="300" dirty="0">
                <a:latin typeface="Grandview" panose="020B0502040204020203" pitchFamily="34" charset="0"/>
              </a:rPr>
              <a:t>www.ensureendpoint.com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989285F-2885-291D-17B0-D63B255764A3}"/>
              </a:ext>
            </a:extLst>
          </p:cNvPr>
          <p:cNvGrpSpPr/>
          <p:nvPr userDrawn="1"/>
        </p:nvGrpSpPr>
        <p:grpSpPr>
          <a:xfrm>
            <a:off x="1819680" y="5404807"/>
            <a:ext cx="641932" cy="607314"/>
            <a:chOff x="1802720" y="4248975"/>
            <a:chExt cx="641932" cy="60731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63A8F46-3B56-3345-CFB0-446864B11623}"/>
                </a:ext>
              </a:extLst>
            </p:cNvPr>
            <p:cNvSpPr/>
            <p:nvPr userDrawn="1"/>
          </p:nvSpPr>
          <p:spPr>
            <a:xfrm>
              <a:off x="1802720" y="4248975"/>
              <a:ext cx="633770" cy="597839"/>
            </a:xfrm>
            <a:prstGeom prst="ellipse">
              <a:avLst/>
            </a:prstGeom>
            <a:solidFill>
              <a:srgbClr val="F200DD">
                <a:alpha val="52680"/>
              </a:srgbClr>
            </a:solidFill>
            <a:ln>
              <a:solidFill>
                <a:srgbClr val="F200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 descr="Icon&#10;&#10;Description automatically generated">
              <a:extLst>
                <a:ext uri="{FF2B5EF4-FFF2-40B4-BE49-F238E27FC236}">
                  <a16:creationId xmlns:a16="http://schemas.microsoft.com/office/drawing/2014/main" id="{CBA13B56-ABDD-A148-455D-85A46894D5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846813" y="4258450"/>
              <a:ext cx="597839" cy="597839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DA3E7F1-C9DC-191C-67B1-17C0E7703CF6}"/>
              </a:ext>
            </a:extLst>
          </p:cNvPr>
          <p:cNvGrpSpPr/>
          <p:nvPr userDrawn="1"/>
        </p:nvGrpSpPr>
        <p:grpSpPr>
          <a:xfrm>
            <a:off x="954243" y="4104517"/>
            <a:ext cx="627017" cy="627017"/>
            <a:chOff x="3013166" y="2926080"/>
            <a:chExt cx="627017" cy="627017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BFD7337-A27E-2877-2A84-C35DFF67A646}"/>
                </a:ext>
              </a:extLst>
            </p:cNvPr>
            <p:cNvSpPr/>
            <p:nvPr userDrawn="1"/>
          </p:nvSpPr>
          <p:spPr>
            <a:xfrm>
              <a:off x="3013166" y="2934789"/>
              <a:ext cx="627017" cy="618308"/>
            </a:xfrm>
            <a:prstGeom prst="ellipse">
              <a:avLst/>
            </a:prstGeom>
            <a:solidFill>
              <a:srgbClr val="FFC000">
                <a:alpha val="53021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8" name="Picture 27" descr="Icon&#10;&#10;Description automatically generated">
              <a:extLst>
                <a:ext uri="{FF2B5EF4-FFF2-40B4-BE49-F238E27FC236}">
                  <a16:creationId xmlns:a16="http://schemas.microsoft.com/office/drawing/2014/main" id="{DADA230F-ADD7-B760-1FEC-D59C8AE5A4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3039293" y="2926080"/>
              <a:ext cx="578048" cy="578048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01F6447-2D7C-F401-AA78-E7AED67CC90F}"/>
              </a:ext>
            </a:extLst>
          </p:cNvPr>
          <p:cNvGrpSpPr/>
          <p:nvPr userDrawn="1"/>
        </p:nvGrpSpPr>
        <p:grpSpPr>
          <a:xfrm>
            <a:off x="351395" y="2603509"/>
            <a:ext cx="597839" cy="597839"/>
            <a:chOff x="4585063" y="3239588"/>
            <a:chExt cx="597839" cy="597839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46270EF-83ED-3C7B-5610-C2B199546714}"/>
                </a:ext>
              </a:extLst>
            </p:cNvPr>
            <p:cNvSpPr/>
            <p:nvPr userDrawn="1"/>
          </p:nvSpPr>
          <p:spPr>
            <a:xfrm>
              <a:off x="4585063" y="3239588"/>
              <a:ext cx="597839" cy="597839"/>
            </a:xfrm>
            <a:prstGeom prst="ellipse">
              <a:avLst/>
            </a:prstGeom>
            <a:solidFill>
              <a:srgbClr val="C00000">
                <a:alpha val="55178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" name="Picture 35" descr="Icon&#10;&#10;Description automatically generated">
              <a:extLst>
                <a:ext uri="{FF2B5EF4-FFF2-40B4-BE49-F238E27FC236}">
                  <a16:creationId xmlns:a16="http://schemas.microsoft.com/office/drawing/2014/main" id="{E27B16F5-3385-615B-2D1C-EE2BBF7BA0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4628024" y="3256422"/>
              <a:ext cx="511916" cy="511916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2516764-5BC8-6C18-35C7-3EF74DFB2BD1}"/>
              </a:ext>
            </a:extLst>
          </p:cNvPr>
          <p:cNvGrpSpPr/>
          <p:nvPr userDrawn="1"/>
        </p:nvGrpSpPr>
        <p:grpSpPr>
          <a:xfrm>
            <a:off x="222703" y="5865938"/>
            <a:ext cx="597839" cy="597839"/>
            <a:chOff x="3291840" y="2641749"/>
            <a:chExt cx="597839" cy="597839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61E8ABE-EC5D-B144-BD6D-43CDEF1768D3}"/>
                </a:ext>
              </a:extLst>
            </p:cNvPr>
            <p:cNvSpPr/>
            <p:nvPr userDrawn="1"/>
          </p:nvSpPr>
          <p:spPr>
            <a:xfrm>
              <a:off x="3291840" y="2641749"/>
              <a:ext cx="597839" cy="597839"/>
            </a:xfrm>
            <a:prstGeom prst="ellipse">
              <a:avLst/>
            </a:prstGeom>
            <a:solidFill>
              <a:srgbClr val="00B050">
                <a:alpha val="55178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09B76BA2-BCC4-A47E-DA8E-0DDFA8D6DD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3331642" y="2650458"/>
              <a:ext cx="518234" cy="51823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1FC44C4-3DF0-28EA-6C23-B9C92C720FE5}"/>
              </a:ext>
            </a:extLst>
          </p:cNvPr>
          <p:cNvGrpSpPr/>
          <p:nvPr userDrawn="1"/>
        </p:nvGrpSpPr>
        <p:grpSpPr>
          <a:xfrm>
            <a:off x="2561794" y="3956715"/>
            <a:ext cx="633771" cy="597839"/>
            <a:chOff x="3516376" y="4890780"/>
            <a:chExt cx="633771" cy="597839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80EA9C2-7E51-5430-95E6-13F84E52EAD2}"/>
                </a:ext>
              </a:extLst>
            </p:cNvPr>
            <p:cNvSpPr/>
            <p:nvPr userDrawn="1"/>
          </p:nvSpPr>
          <p:spPr>
            <a:xfrm>
              <a:off x="3516376" y="4890780"/>
              <a:ext cx="633771" cy="597839"/>
            </a:xfrm>
            <a:prstGeom prst="ellipse">
              <a:avLst/>
            </a:prstGeom>
            <a:solidFill>
              <a:srgbClr val="0070C0">
                <a:alpha val="54640"/>
              </a:srgb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B13F695C-2F9D-B445-5445-D0F98DB3F0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3578618" y="4935056"/>
              <a:ext cx="509286" cy="5092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97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131671" y="1999887"/>
            <a:ext cx="9127507" cy="4208047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First level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6DFCA13-1A0A-2293-8D99-32AAE95C14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1671" y="299461"/>
            <a:ext cx="7928658" cy="800600"/>
          </a:xfrm>
        </p:spPr>
        <p:txBody>
          <a:bodyPr anchor="ctr">
            <a:normAutofit/>
          </a:bodyPr>
          <a:lstStyle>
            <a:lvl1pPr>
              <a:defRPr sz="3600" b="1" i="0" cap="none" spc="50" baseline="0">
                <a:latin typeface="Grandview" panose="020B0502040204020203" pitchFamily="34" charset="0"/>
                <a:cs typeface="Microsoft Sans Serif" panose="020B0604020202020204" pitchFamily="34" charset="0"/>
              </a:defRPr>
            </a:lvl1pPr>
          </a:lstStyle>
          <a:p>
            <a:r>
              <a:rPr lang="en-US" dirty="0"/>
              <a:t>Add heading</a:t>
            </a:r>
          </a:p>
        </p:txBody>
      </p:sp>
    </p:spTree>
    <p:extLst>
      <p:ext uri="{BB962C8B-B14F-4D97-AF65-F5344CB8AC3E}">
        <p14:creationId xmlns:p14="http://schemas.microsoft.com/office/powerpoint/2010/main" val="205385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31671" y="292847"/>
            <a:ext cx="7928658" cy="800600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6038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34856" y="1551008"/>
            <a:ext cx="8481905" cy="4189392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047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C3FD41B3-896D-C952-D9CE-8ED8CFE6BE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8640" b="9486"/>
          <a:stretch/>
        </p:blipFill>
        <p:spPr>
          <a:xfrm>
            <a:off x="0" y="1896433"/>
            <a:ext cx="6447099" cy="4961568"/>
          </a:xfrm>
          <a:prstGeom prst="rect">
            <a:avLst/>
          </a:prstGeom>
        </p:spPr>
      </p:pic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17F1926D-6602-EAD0-2390-971E56CA65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60815"/>
          <a:stretch/>
        </p:blipFill>
        <p:spPr>
          <a:xfrm>
            <a:off x="0" y="0"/>
            <a:ext cx="12192000" cy="126399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21653" y="332487"/>
            <a:ext cx="7450892" cy="6774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7536" y="1604447"/>
            <a:ext cx="8897150" cy="3690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4F9DD3-60A8-E851-D920-F5682693DA6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771811" y="6318490"/>
            <a:ext cx="2070233" cy="41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948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accent4">
              <a:lumMod val="50000"/>
            </a:schemeClr>
          </a:solidFill>
          <a:latin typeface="Grandview" panose="020B0502040204020203" pitchFamily="34" charset="0"/>
          <a:ea typeface="+mj-ea"/>
          <a:cs typeface="+mj-cs"/>
        </a:defRPr>
      </a:lvl1pPr>
    </p:titleStyle>
    <p:bodyStyle>
      <a:lvl1pPr marL="421200" indent="-385200" algn="l" defTabSz="685800" rtl="0" eaLnBrk="1" latinLnBrk="0" hangingPunct="1">
        <a:lnSpc>
          <a:spcPct val="100000"/>
        </a:lnSpc>
        <a:spcBef>
          <a:spcPts val="750"/>
        </a:spcBef>
        <a:spcAft>
          <a:spcPts val="450"/>
        </a:spcAft>
        <a:buSzPct val="90000"/>
        <a:buFontTx/>
        <a:buBlip>
          <a:blip r:embed="rId9"/>
        </a:buBlip>
        <a:defRPr sz="3200" b="0" i="0" kern="1200">
          <a:solidFill>
            <a:schemeClr val="tx1"/>
          </a:solidFill>
          <a:latin typeface="Grandview" panose="020F0502020204030204" pitchFamily="34" charset="0"/>
          <a:ea typeface="Grandview" panose="020F0502020204030204" pitchFamily="34" charset="0"/>
          <a:cs typeface="Grandview" panose="020F0502020204030204" pitchFamily="34" charset="0"/>
        </a:defRPr>
      </a:lvl1pPr>
      <a:lvl2pPr marL="514350" indent="-315450" algn="l" defTabSz="685800" rtl="0" eaLnBrk="1" latinLnBrk="0" hangingPunct="1">
        <a:lnSpc>
          <a:spcPct val="100000"/>
        </a:lnSpc>
        <a:spcBef>
          <a:spcPts val="600"/>
        </a:spcBef>
        <a:spcAft>
          <a:spcPts val="450"/>
        </a:spcAft>
        <a:buSzPct val="80000"/>
        <a:buFontTx/>
        <a:buBlip>
          <a:blip r:embed="rId9"/>
        </a:buBlip>
        <a:defRPr sz="2400" b="1" i="0" kern="1200" spc="0">
          <a:solidFill>
            <a:schemeClr val="tx1"/>
          </a:solidFill>
          <a:latin typeface="Grandview" panose="020B0502040204020203" pitchFamily="34" charset="0"/>
          <a:ea typeface="Grandview" panose="020B0502040204020203" pitchFamily="34" charset="0"/>
          <a:cs typeface="Kalinga" panose="020B0502040204020203" pitchFamily="34" charset="0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450"/>
        </a:spcAft>
        <a:buSzPct val="80000"/>
        <a:buFontTx/>
        <a:buBlip>
          <a:blip r:embed="rId9"/>
        </a:buBlip>
        <a:defRPr sz="1800" b="0" i="1" kern="1200">
          <a:solidFill>
            <a:schemeClr val="tx1"/>
          </a:solidFill>
          <a:latin typeface="Grandview" panose="020B0502040204020203" pitchFamily="34" charset="0"/>
          <a:ea typeface="Grandview" panose="020B0502040204020203" pitchFamily="34" charset="0"/>
          <a:cs typeface="Grandview" panose="020B0502040204020203" pitchFamily="34" charset="0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450"/>
        </a:spcAft>
        <a:buSzPct val="80000"/>
        <a:buFontTx/>
        <a:buBlip>
          <a:blip r:embed="rId9"/>
        </a:buBlip>
        <a:defRPr sz="1800" b="0" i="0" kern="1200">
          <a:solidFill>
            <a:schemeClr val="tx1"/>
          </a:solidFill>
          <a:latin typeface="Grandview" panose="020B0502040204020203" pitchFamily="34" charset="0"/>
          <a:ea typeface="Grandview" panose="020B0502040204020203" pitchFamily="34" charset="0"/>
          <a:cs typeface="Grandview" panose="020B0502040204020203" pitchFamily="34" charset="0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450"/>
        </a:spcAft>
        <a:buSzPct val="80000"/>
        <a:buFontTx/>
        <a:buBlip>
          <a:blip r:embed="rId9"/>
        </a:buBlip>
        <a:defRPr sz="1400" b="0" i="0" kern="1200">
          <a:solidFill>
            <a:schemeClr val="tx1"/>
          </a:solidFill>
          <a:latin typeface="Grandview" panose="020B0502040204020203" pitchFamily="34" charset="0"/>
          <a:ea typeface="Grandview" panose="020B0502040204020203" pitchFamily="34" charset="0"/>
          <a:cs typeface="Grandview" panose="020B0502040204020203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7E9BF9BF-7001-694B-B06A-6D103DEFE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8788" y="2311870"/>
            <a:ext cx="1115928" cy="111592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347784" y="1210962"/>
            <a:ext cx="7599405" cy="49840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58F798-D3CF-FEED-C881-6DF46DE9273A}"/>
              </a:ext>
            </a:extLst>
          </p:cNvPr>
          <p:cNvSpPr txBox="1"/>
          <p:nvPr/>
        </p:nvSpPr>
        <p:spPr>
          <a:xfrm>
            <a:off x="4204296" y="2258760"/>
            <a:ext cx="3783408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Grandview" panose="020B0502040204020203" pitchFamily="34" charset="0"/>
              </a:rPr>
              <a:t>Welcome to Ensure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0AE824-B074-4FD6-B6A6-FF97E59B7EE3}"/>
              </a:ext>
            </a:extLst>
          </p:cNvPr>
          <p:cNvSpPr txBox="1"/>
          <p:nvPr/>
        </p:nvSpPr>
        <p:spPr>
          <a:xfrm>
            <a:off x="4426528" y="3528944"/>
            <a:ext cx="343939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randview" panose="020B0502040204020203" pitchFamily="34" charset="0"/>
              </a:rPr>
              <a:t>Proactive Third-Party Data Security in partnership with IIABA</a:t>
            </a:r>
          </a:p>
        </p:txBody>
      </p:sp>
    </p:spTree>
    <p:extLst>
      <p:ext uri="{BB962C8B-B14F-4D97-AF65-F5344CB8AC3E}">
        <p14:creationId xmlns:p14="http://schemas.microsoft.com/office/powerpoint/2010/main" val="81349122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1BCE11-F675-E6AE-0E61-109061499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905" y="229401"/>
            <a:ext cx="7928658" cy="800600"/>
          </a:xfrm>
        </p:spPr>
        <p:txBody>
          <a:bodyPr>
            <a:normAutofit fontScale="90000"/>
          </a:bodyPr>
          <a:lstStyle/>
          <a:p>
            <a:r>
              <a:rPr lang="en-US" dirty="0"/>
              <a:t>https://</a:t>
            </a:r>
            <a:r>
              <a:rPr lang="en-US" dirty="0" err="1"/>
              <a:t>www.ensureendpoint.com</a:t>
            </a:r>
            <a:r>
              <a:rPr lang="en-US" dirty="0"/>
              <a:t>/act/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8E1C5A3-B247-4FFD-8AA1-ADF11E38CB4B}"/>
              </a:ext>
            </a:extLst>
          </p:cNvPr>
          <p:cNvSpPr txBox="1">
            <a:spLocks/>
          </p:cNvSpPr>
          <p:nvPr/>
        </p:nvSpPr>
        <p:spPr>
          <a:xfrm>
            <a:off x="1342419" y="3429001"/>
            <a:ext cx="10470414" cy="6880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21200" indent="-38520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SzPct val="90000"/>
              <a:buFontTx/>
              <a:buBlip>
                <a:blip r:embed="rId3"/>
              </a:buBlip>
              <a:defRPr sz="3200" b="0" i="0" kern="1200">
                <a:solidFill>
                  <a:schemeClr val="tx1"/>
                </a:solidFill>
                <a:latin typeface="Grandview" panose="020F0502020204030204" pitchFamily="34" charset="0"/>
                <a:ea typeface="Grandview" panose="020F0502020204030204" pitchFamily="34" charset="0"/>
                <a:cs typeface="Grandview" panose="020F0502020204030204" pitchFamily="34" charset="0"/>
              </a:defRPr>
            </a:lvl1pPr>
            <a:lvl2pPr marL="514350" indent="-315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2400" b="1" i="0" kern="1200" spc="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Kalinga" panose="020B0502040204020203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1800" b="0" i="1" kern="120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Grandview" panose="020B0502040204020203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1800" b="0" i="0" kern="120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Grandview" panose="020B0502040204020203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1400" b="0" i="0" kern="120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Grandview" panose="020B0502040204020203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rgbClr val="0070C0"/>
              </a:buClr>
            </a:pPr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1487225-7CDA-332B-4D3E-BF3B903355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/>
        </p:blipFill>
        <p:spPr>
          <a:xfrm>
            <a:off x="1865708" y="1280231"/>
            <a:ext cx="8498953" cy="4900208"/>
          </a:xfr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22821AF-4EBC-F154-C644-03404A6786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2456" y="1784325"/>
            <a:ext cx="4246522" cy="1685390"/>
          </a:xfrm>
          <a:prstGeom prst="rect">
            <a:avLst/>
          </a:prstGeom>
        </p:spPr>
      </p:pic>
      <p:pic>
        <p:nvPicPr>
          <p:cNvPr id="6" name="Picture 5" descr="Graphical user interface, text, chat or text message&#10;&#10;Description automatically generated">
            <a:extLst>
              <a:ext uri="{FF2B5EF4-FFF2-40B4-BE49-F238E27FC236}">
                <a16:creationId xmlns:a16="http://schemas.microsoft.com/office/drawing/2014/main" id="{CF22FF22-C347-856E-0BCF-9BCD3ACEA6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9293" y="1784325"/>
            <a:ext cx="4739081" cy="34154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4CB67A1-991F-7D0A-8B96-A58C545467B2}"/>
              </a:ext>
            </a:extLst>
          </p:cNvPr>
          <p:cNvSpPr/>
          <p:nvPr/>
        </p:nvSpPr>
        <p:spPr>
          <a:xfrm>
            <a:off x="7905142" y="4915591"/>
            <a:ext cx="525626" cy="159329"/>
          </a:xfrm>
          <a:prstGeom prst="rect">
            <a:avLst/>
          </a:prstGeom>
          <a:solidFill>
            <a:schemeClr val="bg1">
              <a:lumMod val="95000"/>
              <a:alpha val="5779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1074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1BCE11-F675-E6AE-0E61-109061499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905" y="229401"/>
            <a:ext cx="7928658" cy="800600"/>
          </a:xfrm>
        </p:spPr>
        <p:txBody>
          <a:bodyPr>
            <a:normAutofit fontScale="90000"/>
          </a:bodyPr>
          <a:lstStyle/>
          <a:p>
            <a:r>
              <a:rPr lang="en-US" dirty="0"/>
              <a:t>https://</a:t>
            </a:r>
            <a:r>
              <a:rPr lang="en-US" dirty="0" err="1"/>
              <a:t>www.ensureendpoint.com</a:t>
            </a:r>
            <a:r>
              <a:rPr lang="en-US" dirty="0"/>
              <a:t>/act/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8E1C5A3-B247-4FFD-8AA1-ADF11E38CB4B}"/>
              </a:ext>
            </a:extLst>
          </p:cNvPr>
          <p:cNvSpPr txBox="1">
            <a:spLocks/>
          </p:cNvSpPr>
          <p:nvPr/>
        </p:nvSpPr>
        <p:spPr>
          <a:xfrm>
            <a:off x="1342419" y="3429001"/>
            <a:ext cx="10470414" cy="6880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21200" indent="-38520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SzPct val="90000"/>
              <a:buFontTx/>
              <a:buBlip>
                <a:blip r:embed="rId3"/>
              </a:buBlip>
              <a:defRPr sz="3200" b="0" i="0" kern="1200">
                <a:solidFill>
                  <a:schemeClr val="tx1"/>
                </a:solidFill>
                <a:latin typeface="Grandview" panose="020F0502020204030204" pitchFamily="34" charset="0"/>
                <a:ea typeface="Grandview" panose="020F0502020204030204" pitchFamily="34" charset="0"/>
                <a:cs typeface="Grandview" panose="020F0502020204030204" pitchFamily="34" charset="0"/>
              </a:defRPr>
            </a:lvl1pPr>
            <a:lvl2pPr marL="514350" indent="-315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2400" b="1" i="0" kern="1200" spc="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Kalinga" panose="020B0502040204020203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1800" b="0" i="1" kern="120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Grandview" panose="020B0502040204020203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1800" b="0" i="0" kern="120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Grandview" panose="020B0502040204020203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1400" b="0" i="0" kern="120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Grandview" panose="020B0502040204020203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rgbClr val="0070C0"/>
              </a:buClr>
            </a:pPr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1487225-7CDA-332B-4D3E-BF3B903355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/>
        </p:blipFill>
        <p:spPr>
          <a:xfrm>
            <a:off x="1865708" y="1280231"/>
            <a:ext cx="8498953" cy="4900208"/>
          </a:xfr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22821AF-4EBC-F154-C644-03404A6786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2456" y="1784325"/>
            <a:ext cx="4246522" cy="16853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22FF22-C347-856E-0BCF-9BCD3ACEA61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879293" y="1788128"/>
            <a:ext cx="4739081" cy="340787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0D32BCE-CD2A-6B2E-8EAA-151B98404D3F}"/>
              </a:ext>
            </a:extLst>
          </p:cNvPr>
          <p:cNvSpPr/>
          <p:nvPr/>
        </p:nvSpPr>
        <p:spPr>
          <a:xfrm>
            <a:off x="7507224" y="3872014"/>
            <a:ext cx="521208" cy="129227"/>
          </a:xfrm>
          <a:prstGeom prst="rect">
            <a:avLst/>
          </a:prstGeom>
          <a:solidFill>
            <a:schemeClr val="bg1">
              <a:lumMod val="95000"/>
              <a:alpha val="5779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8028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1BCE11-F675-E6AE-0E61-109061499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905" y="229401"/>
            <a:ext cx="7928658" cy="800600"/>
          </a:xfrm>
        </p:spPr>
        <p:txBody>
          <a:bodyPr>
            <a:normAutofit fontScale="90000"/>
          </a:bodyPr>
          <a:lstStyle/>
          <a:p>
            <a:r>
              <a:rPr lang="en-US" dirty="0"/>
              <a:t>https://</a:t>
            </a:r>
            <a:r>
              <a:rPr lang="en-US" dirty="0" err="1"/>
              <a:t>www.ensureendpoint.com</a:t>
            </a:r>
            <a:r>
              <a:rPr lang="en-US" dirty="0"/>
              <a:t>/act/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8E1C5A3-B247-4FFD-8AA1-ADF11E38CB4B}"/>
              </a:ext>
            </a:extLst>
          </p:cNvPr>
          <p:cNvSpPr txBox="1">
            <a:spLocks/>
          </p:cNvSpPr>
          <p:nvPr/>
        </p:nvSpPr>
        <p:spPr>
          <a:xfrm>
            <a:off x="1342419" y="3429001"/>
            <a:ext cx="10470414" cy="6880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21200" indent="-38520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SzPct val="90000"/>
              <a:buFontTx/>
              <a:buBlip>
                <a:blip r:embed="rId3"/>
              </a:buBlip>
              <a:defRPr sz="3200" b="0" i="0" kern="1200">
                <a:solidFill>
                  <a:schemeClr val="tx1"/>
                </a:solidFill>
                <a:latin typeface="Grandview" panose="020F0502020204030204" pitchFamily="34" charset="0"/>
                <a:ea typeface="Grandview" panose="020F0502020204030204" pitchFamily="34" charset="0"/>
                <a:cs typeface="Grandview" panose="020F0502020204030204" pitchFamily="34" charset="0"/>
              </a:defRPr>
            </a:lvl1pPr>
            <a:lvl2pPr marL="514350" indent="-315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2400" b="1" i="0" kern="1200" spc="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Kalinga" panose="020B0502040204020203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1800" b="0" i="1" kern="120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Grandview" panose="020B0502040204020203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1800" b="0" i="0" kern="120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Grandview" panose="020B0502040204020203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1400" b="0" i="0" kern="120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Grandview" panose="020B0502040204020203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rgbClr val="0070C0"/>
              </a:buClr>
            </a:pPr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1487225-7CDA-332B-4D3E-BF3B903355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/>
        </p:blipFill>
        <p:spPr>
          <a:xfrm>
            <a:off x="1865708" y="1280231"/>
            <a:ext cx="8498953" cy="4900208"/>
          </a:xfr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22821AF-4EBC-F154-C644-03404A6786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2456" y="1784325"/>
            <a:ext cx="4246522" cy="16853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22FF22-C347-856E-0BCF-9BCD3ACEA61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879293" y="1804954"/>
            <a:ext cx="4739081" cy="33742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8C9944F-A4BB-2173-46D4-F831B97C7561}"/>
              </a:ext>
            </a:extLst>
          </p:cNvPr>
          <p:cNvSpPr/>
          <p:nvPr/>
        </p:nvSpPr>
        <p:spPr>
          <a:xfrm>
            <a:off x="7905142" y="4919472"/>
            <a:ext cx="534770" cy="146858"/>
          </a:xfrm>
          <a:prstGeom prst="rect">
            <a:avLst/>
          </a:prstGeom>
          <a:solidFill>
            <a:schemeClr val="bg1">
              <a:lumMod val="95000"/>
              <a:alpha val="5779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132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1BCE11-F675-E6AE-0E61-109061499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905" y="229401"/>
            <a:ext cx="7928658" cy="800600"/>
          </a:xfrm>
        </p:spPr>
        <p:txBody>
          <a:bodyPr>
            <a:normAutofit fontScale="90000"/>
          </a:bodyPr>
          <a:lstStyle/>
          <a:p>
            <a:r>
              <a:rPr lang="en-US" dirty="0"/>
              <a:t>https://</a:t>
            </a:r>
            <a:r>
              <a:rPr lang="en-US" dirty="0" err="1"/>
              <a:t>www.ensureendpoint.com</a:t>
            </a:r>
            <a:r>
              <a:rPr lang="en-US" dirty="0"/>
              <a:t>/act/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8E1C5A3-B247-4FFD-8AA1-ADF11E38CB4B}"/>
              </a:ext>
            </a:extLst>
          </p:cNvPr>
          <p:cNvSpPr txBox="1">
            <a:spLocks/>
          </p:cNvSpPr>
          <p:nvPr/>
        </p:nvSpPr>
        <p:spPr>
          <a:xfrm>
            <a:off x="1342419" y="3429001"/>
            <a:ext cx="10470414" cy="6880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21200" indent="-38520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SzPct val="90000"/>
              <a:buFontTx/>
              <a:buBlip>
                <a:blip r:embed="rId3"/>
              </a:buBlip>
              <a:defRPr sz="3200" b="0" i="0" kern="1200">
                <a:solidFill>
                  <a:schemeClr val="tx1"/>
                </a:solidFill>
                <a:latin typeface="Grandview" panose="020F0502020204030204" pitchFamily="34" charset="0"/>
                <a:ea typeface="Grandview" panose="020F0502020204030204" pitchFamily="34" charset="0"/>
                <a:cs typeface="Grandview" panose="020F0502020204030204" pitchFamily="34" charset="0"/>
              </a:defRPr>
            </a:lvl1pPr>
            <a:lvl2pPr marL="514350" indent="-315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2400" b="1" i="0" kern="1200" spc="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Kalinga" panose="020B0502040204020203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1800" b="0" i="1" kern="120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Grandview" panose="020B0502040204020203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1800" b="0" i="0" kern="120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Grandview" panose="020B0502040204020203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1400" b="0" i="0" kern="120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Grandview" panose="020B0502040204020203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rgbClr val="0070C0"/>
              </a:buClr>
            </a:pPr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1487225-7CDA-332B-4D3E-BF3B903355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/>
        </p:blipFill>
        <p:spPr>
          <a:xfrm>
            <a:off x="1865708" y="1274263"/>
            <a:ext cx="8498953" cy="4912148"/>
          </a:xfr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5F3ACB9-A958-8592-5827-99BF5BC31B70}"/>
              </a:ext>
            </a:extLst>
          </p:cNvPr>
          <p:cNvSpPr/>
          <p:nvPr/>
        </p:nvSpPr>
        <p:spPr>
          <a:xfrm>
            <a:off x="7379208" y="1831491"/>
            <a:ext cx="393192" cy="381357"/>
          </a:xfrm>
          <a:prstGeom prst="ellipse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239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1BCE11-F675-E6AE-0E61-109061499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905" y="229401"/>
            <a:ext cx="7928658" cy="800600"/>
          </a:xfrm>
        </p:spPr>
        <p:txBody>
          <a:bodyPr>
            <a:normAutofit fontScale="90000"/>
          </a:bodyPr>
          <a:lstStyle/>
          <a:p>
            <a:r>
              <a:rPr lang="en-US" dirty="0"/>
              <a:t>https://</a:t>
            </a:r>
            <a:r>
              <a:rPr lang="en-US" dirty="0" err="1"/>
              <a:t>www.ensureendpoint.com</a:t>
            </a:r>
            <a:r>
              <a:rPr lang="en-US" dirty="0"/>
              <a:t>/act/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8E1C5A3-B247-4FFD-8AA1-ADF11E38CB4B}"/>
              </a:ext>
            </a:extLst>
          </p:cNvPr>
          <p:cNvSpPr txBox="1">
            <a:spLocks/>
          </p:cNvSpPr>
          <p:nvPr/>
        </p:nvSpPr>
        <p:spPr>
          <a:xfrm>
            <a:off x="1342419" y="3429001"/>
            <a:ext cx="10470414" cy="6880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21200" indent="-38520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SzPct val="90000"/>
              <a:buFontTx/>
              <a:buBlip>
                <a:blip r:embed="rId3"/>
              </a:buBlip>
              <a:defRPr sz="3200" b="0" i="0" kern="1200">
                <a:solidFill>
                  <a:schemeClr val="tx1"/>
                </a:solidFill>
                <a:latin typeface="Grandview" panose="020F0502020204030204" pitchFamily="34" charset="0"/>
                <a:ea typeface="Grandview" panose="020F0502020204030204" pitchFamily="34" charset="0"/>
                <a:cs typeface="Grandview" panose="020F0502020204030204" pitchFamily="34" charset="0"/>
              </a:defRPr>
            </a:lvl1pPr>
            <a:lvl2pPr marL="514350" indent="-315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2400" b="1" i="0" kern="1200" spc="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Kalinga" panose="020B0502040204020203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1800" b="0" i="1" kern="120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Grandview" panose="020B0502040204020203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1800" b="0" i="0" kern="120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Grandview" panose="020B0502040204020203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1400" b="0" i="0" kern="120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Grandview" panose="020B0502040204020203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rgbClr val="0070C0"/>
              </a:buClr>
            </a:pPr>
            <a:endParaRPr lang="en-US" dirty="0"/>
          </a:p>
        </p:txBody>
      </p:sp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B4A1D1D-A2A6-3B2D-2C19-642A45ACC9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2361" y="1030001"/>
            <a:ext cx="5467278" cy="555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690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1BCE11-F675-E6AE-0E61-109061499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905" y="229401"/>
            <a:ext cx="7928658" cy="800600"/>
          </a:xfrm>
        </p:spPr>
        <p:txBody>
          <a:bodyPr>
            <a:normAutofit fontScale="90000"/>
          </a:bodyPr>
          <a:lstStyle/>
          <a:p>
            <a:r>
              <a:rPr lang="en-US" dirty="0"/>
              <a:t>https://</a:t>
            </a:r>
            <a:r>
              <a:rPr lang="en-US" dirty="0" err="1"/>
              <a:t>www.ensureendpoint.com</a:t>
            </a:r>
            <a:r>
              <a:rPr lang="en-US" dirty="0"/>
              <a:t>/act/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8E1C5A3-B247-4FFD-8AA1-ADF11E38CB4B}"/>
              </a:ext>
            </a:extLst>
          </p:cNvPr>
          <p:cNvSpPr txBox="1">
            <a:spLocks/>
          </p:cNvSpPr>
          <p:nvPr/>
        </p:nvSpPr>
        <p:spPr>
          <a:xfrm>
            <a:off x="1342419" y="3429001"/>
            <a:ext cx="10470414" cy="6880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21200" indent="-38520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SzPct val="90000"/>
              <a:buFontTx/>
              <a:buBlip>
                <a:blip r:embed="rId3"/>
              </a:buBlip>
              <a:defRPr sz="3200" b="0" i="0" kern="1200">
                <a:solidFill>
                  <a:schemeClr val="tx1"/>
                </a:solidFill>
                <a:latin typeface="Grandview" panose="020F0502020204030204" pitchFamily="34" charset="0"/>
                <a:ea typeface="Grandview" panose="020F0502020204030204" pitchFamily="34" charset="0"/>
                <a:cs typeface="Grandview" panose="020F0502020204030204" pitchFamily="34" charset="0"/>
              </a:defRPr>
            </a:lvl1pPr>
            <a:lvl2pPr marL="514350" indent="-315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2400" b="1" i="0" kern="1200" spc="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Kalinga" panose="020B0502040204020203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1800" b="0" i="1" kern="120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Grandview" panose="020B0502040204020203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1800" b="0" i="0" kern="120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Grandview" panose="020B0502040204020203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1400" b="0" i="0" kern="120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Grandview" panose="020B0502040204020203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rgbClr val="0070C0"/>
              </a:buClr>
            </a:pPr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1487225-7CDA-332B-4D3E-BF3B903355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/>
        </p:blipFill>
        <p:spPr>
          <a:xfrm>
            <a:off x="1865708" y="1274263"/>
            <a:ext cx="8498953" cy="4912148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BA3A26-7DDB-53CF-D5B4-EBF495EFEC26}"/>
              </a:ext>
            </a:extLst>
          </p:cNvPr>
          <p:cNvSpPr/>
          <p:nvPr/>
        </p:nvSpPr>
        <p:spPr>
          <a:xfrm>
            <a:off x="6556665" y="3226879"/>
            <a:ext cx="998610" cy="95323"/>
          </a:xfrm>
          <a:prstGeom prst="rect">
            <a:avLst/>
          </a:prstGeom>
          <a:solidFill>
            <a:schemeClr val="bg1">
              <a:lumMod val="95000"/>
              <a:alpha val="5779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6460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1BCE11-F675-E6AE-0E61-109061499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905" y="229401"/>
            <a:ext cx="7928658" cy="800600"/>
          </a:xfrm>
        </p:spPr>
        <p:txBody>
          <a:bodyPr>
            <a:normAutofit fontScale="90000"/>
          </a:bodyPr>
          <a:lstStyle/>
          <a:p>
            <a:r>
              <a:rPr lang="en-US" dirty="0"/>
              <a:t>https://</a:t>
            </a:r>
            <a:r>
              <a:rPr lang="en-US" dirty="0" err="1"/>
              <a:t>www.ensureendpoint.com</a:t>
            </a:r>
            <a:r>
              <a:rPr lang="en-US" dirty="0"/>
              <a:t>/act/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8E1C5A3-B247-4FFD-8AA1-ADF11E38CB4B}"/>
              </a:ext>
            </a:extLst>
          </p:cNvPr>
          <p:cNvSpPr txBox="1">
            <a:spLocks/>
          </p:cNvSpPr>
          <p:nvPr/>
        </p:nvSpPr>
        <p:spPr>
          <a:xfrm>
            <a:off x="1342419" y="3429001"/>
            <a:ext cx="10470414" cy="6880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21200" indent="-38520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SzPct val="90000"/>
              <a:buFontTx/>
              <a:buBlip>
                <a:blip r:embed="rId3"/>
              </a:buBlip>
              <a:defRPr sz="3200" b="0" i="0" kern="1200">
                <a:solidFill>
                  <a:schemeClr val="tx1"/>
                </a:solidFill>
                <a:latin typeface="Grandview" panose="020F0502020204030204" pitchFamily="34" charset="0"/>
                <a:ea typeface="Grandview" panose="020F0502020204030204" pitchFamily="34" charset="0"/>
                <a:cs typeface="Grandview" panose="020F0502020204030204" pitchFamily="34" charset="0"/>
              </a:defRPr>
            </a:lvl1pPr>
            <a:lvl2pPr marL="514350" indent="-315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2400" b="1" i="0" kern="1200" spc="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Kalinga" panose="020B0502040204020203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1800" b="0" i="1" kern="120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Grandview" panose="020B0502040204020203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1800" b="0" i="0" kern="120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Grandview" panose="020B0502040204020203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1400" b="0" i="0" kern="120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Grandview" panose="020B0502040204020203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rgbClr val="0070C0"/>
              </a:buClr>
            </a:pPr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1487225-7CDA-332B-4D3E-BF3B903355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/>
        </p:blipFill>
        <p:spPr>
          <a:xfrm>
            <a:off x="1865708" y="1274263"/>
            <a:ext cx="8498953" cy="4912148"/>
          </a:xfrm>
        </p:spPr>
      </p:pic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14822D6-934F-E518-4C1A-5721A4B3A4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6874" y="1315623"/>
            <a:ext cx="3454400" cy="30168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79D847C-4B2B-0C3D-ABA3-49F631C5C147}"/>
              </a:ext>
            </a:extLst>
          </p:cNvPr>
          <p:cNvSpPr/>
          <p:nvPr/>
        </p:nvSpPr>
        <p:spPr>
          <a:xfrm>
            <a:off x="4720630" y="1954813"/>
            <a:ext cx="859472" cy="93701"/>
          </a:xfrm>
          <a:prstGeom prst="rect">
            <a:avLst/>
          </a:prstGeom>
          <a:solidFill>
            <a:schemeClr val="bg1">
              <a:lumMod val="95000"/>
              <a:alpha val="5779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069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1BCE11-F675-E6AE-0E61-109061499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905" y="229401"/>
            <a:ext cx="7928658" cy="800600"/>
          </a:xfrm>
        </p:spPr>
        <p:txBody>
          <a:bodyPr>
            <a:normAutofit fontScale="90000"/>
          </a:bodyPr>
          <a:lstStyle/>
          <a:p>
            <a:r>
              <a:rPr lang="en-US" dirty="0"/>
              <a:t>https://</a:t>
            </a:r>
            <a:r>
              <a:rPr lang="en-US" dirty="0" err="1"/>
              <a:t>www.ensureendpoint.com</a:t>
            </a:r>
            <a:r>
              <a:rPr lang="en-US" dirty="0"/>
              <a:t>/act/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8E1C5A3-B247-4FFD-8AA1-ADF11E38CB4B}"/>
              </a:ext>
            </a:extLst>
          </p:cNvPr>
          <p:cNvSpPr txBox="1">
            <a:spLocks/>
          </p:cNvSpPr>
          <p:nvPr/>
        </p:nvSpPr>
        <p:spPr>
          <a:xfrm>
            <a:off x="1342419" y="3429001"/>
            <a:ext cx="10470414" cy="6880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21200" indent="-38520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SzPct val="90000"/>
              <a:buFontTx/>
              <a:buBlip>
                <a:blip r:embed="rId3"/>
              </a:buBlip>
              <a:defRPr sz="3200" b="0" i="0" kern="1200">
                <a:solidFill>
                  <a:schemeClr val="tx1"/>
                </a:solidFill>
                <a:latin typeface="Grandview" panose="020F0502020204030204" pitchFamily="34" charset="0"/>
                <a:ea typeface="Grandview" panose="020F0502020204030204" pitchFamily="34" charset="0"/>
                <a:cs typeface="Grandview" panose="020F0502020204030204" pitchFamily="34" charset="0"/>
              </a:defRPr>
            </a:lvl1pPr>
            <a:lvl2pPr marL="514350" indent="-315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2400" b="1" i="0" kern="1200" spc="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Kalinga" panose="020B0502040204020203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1800" b="0" i="1" kern="120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Grandview" panose="020B0502040204020203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1800" b="0" i="0" kern="120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Grandview" panose="020B0502040204020203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1400" b="0" i="0" kern="120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Grandview" panose="020B0502040204020203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rgbClr val="0070C0"/>
              </a:buClr>
            </a:pPr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1487225-7CDA-332B-4D3E-BF3B903355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/>
        </p:blipFill>
        <p:spPr>
          <a:xfrm>
            <a:off x="1865708" y="1274263"/>
            <a:ext cx="8498953" cy="4912148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4822D6-934F-E518-4C1A-5721A4B3A48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464956" y="1315623"/>
            <a:ext cx="3438236" cy="301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59318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1BCE11-F675-E6AE-0E61-109061499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905" y="229401"/>
            <a:ext cx="7928658" cy="800600"/>
          </a:xfrm>
        </p:spPr>
        <p:txBody>
          <a:bodyPr>
            <a:normAutofit fontScale="90000"/>
          </a:bodyPr>
          <a:lstStyle/>
          <a:p>
            <a:r>
              <a:rPr lang="en-US" dirty="0"/>
              <a:t>https://</a:t>
            </a:r>
            <a:r>
              <a:rPr lang="en-US" dirty="0" err="1"/>
              <a:t>www.ensureendpoint.com</a:t>
            </a:r>
            <a:r>
              <a:rPr lang="en-US" dirty="0"/>
              <a:t>/act/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8E1C5A3-B247-4FFD-8AA1-ADF11E38CB4B}"/>
              </a:ext>
            </a:extLst>
          </p:cNvPr>
          <p:cNvSpPr txBox="1">
            <a:spLocks/>
          </p:cNvSpPr>
          <p:nvPr/>
        </p:nvSpPr>
        <p:spPr>
          <a:xfrm>
            <a:off x="1342419" y="3429001"/>
            <a:ext cx="10470414" cy="6880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21200" indent="-38520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SzPct val="90000"/>
              <a:buFontTx/>
              <a:buBlip>
                <a:blip r:embed="rId3"/>
              </a:buBlip>
              <a:defRPr sz="3200" b="0" i="0" kern="1200">
                <a:solidFill>
                  <a:schemeClr val="tx1"/>
                </a:solidFill>
                <a:latin typeface="Grandview" panose="020F0502020204030204" pitchFamily="34" charset="0"/>
                <a:ea typeface="Grandview" panose="020F0502020204030204" pitchFamily="34" charset="0"/>
                <a:cs typeface="Grandview" panose="020F0502020204030204" pitchFamily="34" charset="0"/>
              </a:defRPr>
            </a:lvl1pPr>
            <a:lvl2pPr marL="514350" indent="-315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2400" b="1" i="0" kern="1200" spc="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Kalinga" panose="020B0502040204020203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1800" b="0" i="1" kern="120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Grandview" panose="020B0502040204020203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1800" b="0" i="0" kern="120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Grandview" panose="020B0502040204020203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1400" b="0" i="0" kern="120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Grandview" panose="020B0502040204020203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rgbClr val="0070C0"/>
              </a:buClr>
            </a:pPr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1487225-7CDA-332B-4D3E-BF3B903355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/>
        </p:blipFill>
        <p:spPr>
          <a:xfrm>
            <a:off x="1865708" y="1274263"/>
            <a:ext cx="8498953" cy="4912148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BA3A26-7DDB-53CF-D5B4-EBF495EFEC26}"/>
              </a:ext>
            </a:extLst>
          </p:cNvPr>
          <p:cNvSpPr/>
          <p:nvPr/>
        </p:nvSpPr>
        <p:spPr>
          <a:xfrm>
            <a:off x="4288536" y="3959352"/>
            <a:ext cx="429768" cy="228599"/>
          </a:xfrm>
          <a:prstGeom prst="rect">
            <a:avLst/>
          </a:prstGeom>
          <a:solidFill>
            <a:schemeClr val="bg1">
              <a:lumMod val="95000"/>
              <a:alpha val="5779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8324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1BCE11-F675-E6AE-0E61-109061499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905" y="229401"/>
            <a:ext cx="7928658" cy="800600"/>
          </a:xfrm>
        </p:spPr>
        <p:txBody>
          <a:bodyPr>
            <a:normAutofit fontScale="90000"/>
          </a:bodyPr>
          <a:lstStyle/>
          <a:p>
            <a:r>
              <a:rPr lang="en-US" dirty="0"/>
              <a:t>https://</a:t>
            </a:r>
            <a:r>
              <a:rPr lang="en-US" dirty="0" err="1"/>
              <a:t>www.ensureendpoint.com</a:t>
            </a:r>
            <a:r>
              <a:rPr lang="en-US" dirty="0"/>
              <a:t>/act/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8E1C5A3-B247-4FFD-8AA1-ADF11E38CB4B}"/>
              </a:ext>
            </a:extLst>
          </p:cNvPr>
          <p:cNvSpPr txBox="1">
            <a:spLocks/>
          </p:cNvSpPr>
          <p:nvPr/>
        </p:nvSpPr>
        <p:spPr>
          <a:xfrm>
            <a:off x="1342419" y="3429001"/>
            <a:ext cx="10470414" cy="6880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21200" indent="-38520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SzPct val="90000"/>
              <a:buFontTx/>
              <a:buBlip>
                <a:blip r:embed="rId3"/>
              </a:buBlip>
              <a:defRPr sz="3200" b="0" i="0" kern="1200">
                <a:solidFill>
                  <a:schemeClr val="tx1"/>
                </a:solidFill>
                <a:latin typeface="Grandview" panose="020F0502020204030204" pitchFamily="34" charset="0"/>
                <a:ea typeface="Grandview" panose="020F0502020204030204" pitchFamily="34" charset="0"/>
                <a:cs typeface="Grandview" panose="020F0502020204030204" pitchFamily="34" charset="0"/>
              </a:defRPr>
            </a:lvl1pPr>
            <a:lvl2pPr marL="514350" indent="-315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2400" b="1" i="0" kern="1200" spc="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Kalinga" panose="020B0502040204020203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1800" b="0" i="1" kern="120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Grandview" panose="020B0502040204020203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1800" b="0" i="0" kern="120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Grandview" panose="020B0502040204020203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1400" b="0" i="0" kern="120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Grandview" panose="020B0502040204020203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rgbClr val="0070C0"/>
              </a:buClr>
            </a:pPr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1487225-7CDA-332B-4D3E-BF3B903355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/>
        </p:blipFill>
        <p:spPr>
          <a:xfrm>
            <a:off x="1865708" y="1286888"/>
            <a:ext cx="8498953" cy="4886897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100E342-60F1-AA46-234A-165E02BE3545}"/>
              </a:ext>
            </a:extLst>
          </p:cNvPr>
          <p:cNvSpPr/>
          <p:nvPr/>
        </p:nvSpPr>
        <p:spPr>
          <a:xfrm>
            <a:off x="4251960" y="3968496"/>
            <a:ext cx="356616" cy="228599"/>
          </a:xfrm>
          <a:prstGeom prst="rect">
            <a:avLst/>
          </a:prstGeom>
          <a:solidFill>
            <a:schemeClr val="bg1">
              <a:lumMod val="95000"/>
              <a:alpha val="5779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179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1BCE11-F675-E6AE-0E61-109061499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905" y="229401"/>
            <a:ext cx="7928658" cy="800600"/>
          </a:xfrm>
        </p:spPr>
        <p:txBody>
          <a:bodyPr>
            <a:normAutofit fontScale="90000"/>
          </a:bodyPr>
          <a:lstStyle/>
          <a:p>
            <a:r>
              <a:rPr lang="en-US" dirty="0"/>
              <a:t>https://</a:t>
            </a:r>
            <a:r>
              <a:rPr lang="en-US" dirty="0" err="1"/>
              <a:t>www.ensureendpoint.com</a:t>
            </a:r>
            <a:r>
              <a:rPr lang="en-US" dirty="0"/>
              <a:t>/act/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8E1C5A3-B247-4FFD-8AA1-ADF11E38CB4B}"/>
              </a:ext>
            </a:extLst>
          </p:cNvPr>
          <p:cNvSpPr txBox="1">
            <a:spLocks/>
          </p:cNvSpPr>
          <p:nvPr/>
        </p:nvSpPr>
        <p:spPr>
          <a:xfrm>
            <a:off x="1342419" y="3429001"/>
            <a:ext cx="10470414" cy="6880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21200" indent="-38520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SzPct val="90000"/>
              <a:buFontTx/>
              <a:buBlip>
                <a:blip r:embed="rId3"/>
              </a:buBlip>
              <a:defRPr sz="3200" b="0" i="0" kern="1200">
                <a:solidFill>
                  <a:schemeClr val="tx1"/>
                </a:solidFill>
                <a:latin typeface="Grandview" panose="020F0502020204030204" pitchFamily="34" charset="0"/>
                <a:ea typeface="Grandview" panose="020F0502020204030204" pitchFamily="34" charset="0"/>
                <a:cs typeface="Grandview" panose="020F0502020204030204" pitchFamily="34" charset="0"/>
              </a:defRPr>
            </a:lvl1pPr>
            <a:lvl2pPr marL="514350" indent="-315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2400" b="1" i="0" kern="1200" spc="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Kalinga" panose="020B0502040204020203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1800" b="0" i="1" kern="120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Grandview" panose="020B0502040204020203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1800" b="0" i="0" kern="120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Grandview" panose="020B0502040204020203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1400" b="0" i="0" kern="120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Grandview" panose="020B0502040204020203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rgbClr val="0070C0"/>
              </a:buClr>
            </a:pPr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1487225-7CDA-332B-4D3E-BF3B903355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/>
        </p:blipFill>
        <p:spPr>
          <a:xfrm>
            <a:off x="1865708" y="1246909"/>
            <a:ext cx="8498953" cy="496685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3DCD31-29CC-09B0-3604-982F4F17E1FD}"/>
              </a:ext>
            </a:extLst>
          </p:cNvPr>
          <p:cNvSpPr txBox="1"/>
          <p:nvPr/>
        </p:nvSpPr>
        <p:spPr>
          <a:xfrm>
            <a:off x="716972" y="321070"/>
            <a:ext cx="1563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Grandview" panose="020B0502040204020203" pitchFamily="34" charset="0"/>
              </a:rPr>
              <a:t>GO TO</a:t>
            </a:r>
          </a:p>
        </p:txBody>
      </p:sp>
    </p:spTree>
    <p:extLst>
      <p:ext uri="{BB962C8B-B14F-4D97-AF65-F5344CB8AC3E}">
        <p14:creationId xmlns:p14="http://schemas.microsoft.com/office/powerpoint/2010/main" val="16698701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1BCE11-F675-E6AE-0E61-109061499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905" y="229401"/>
            <a:ext cx="7928658" cy="800600"/>
          </a:xfrm>
        </p:spPr>
        <p:txBody>
          <a:bodyPr>
            <a:normAutofit fontScale="90000"/>
          </a:bodyPr>
          <a:lstStyle/>
          <a:p>
            <a:r>
              <a:rPr lang="en-US" dirty="0"/>
              <a:t>https://</a:t>
            </a:r>
            <a:r>
              <a:rPr lang="en-US" dirty="0" err="1"/>
              <a:t>www.ensureendpoint.com</a:t>
            </a:r>
            <a:r>
              <a:rPr lang="en-US" dirty="0"/>
              <a:t>/act/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8E1C5A3-B247-4FFD-8AA1-ADF11E38CB4B}"/>
              </a:ext>
            </a:extLst>
          </p:cNvPr>
          <p:cNvSpPr txBox="1">
            <a:spLocks/>
          </p:cNvSpPr>
          <p:nvPr/>
        </p:nvSpPr>
        <p:spPr>
          <a:xfrm>
            <a:off x="1342419" y="3429001"/>
            <a:ext cx="10470414" cy="6880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21200" indent="-38520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SzPct val="90000"/>
              <a:buFontTx/>
              <a:buBlip>
                <a:blip r:embed="rId3"/>
              </a:buBlip>
              <a:defRPr sz="3200" b="0" i="0" kern="1200">
                <a:solidFill>
                  <a:schemeClr val="tx1"/>
                </a:solidFill>
                <a:latin typeface="Grandview" panose="020F0502020204030204" pitchFamily="34" charset="0"/>
                <a:ea typeface="Grandview" panose="020F0502020204030204" pitchFamily="34" charset="0"/>
                <a:cs typeface="Grandview" panose="020F0502020204030204" pitchFamily="34" charset="0"/>
              </a:defRPr>
            </a:lvl1pPr>
            <a:lvl2pPr marL="514350" indent="-315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2400" b="1" i="0" kern="1200" spc="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Kalinga" panose="020B0502040204020203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1800" b="0" i="1" kern="120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Grandview" panose="020B0502040204020203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1800" b="0" i="0" kern="120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Grandview" panose="020B0502040204020203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1400" b="0" i="0" kern="120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Grandview" panose="020B0502040204020203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rgbClr val="0070C0"/>
              </a:buClr>
            </a:pPr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1487225-7CDA-332B-4D3E-BF3B903355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/>
        </p:blipFill>
        <p:spPr>
          <a:xfrm>
            <a:off x="1865708" y="1246909"/>
            <a:ext cx="8498953" cy="4966855"/>
          </a:xfrm>
        </p:spPr>
      </p:pic>
    </p:spTree>
    <p:extLst>
      <p:ext uri="{BB962C8B-B14F-4D97-AF65-F5344CB8AC3E}">
        <p14:creationId xmlns:p14="http://schemas.microsoft.com/office/powerpoint/2010/main" val="769780330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5DAC4A-CA4B-D3DD-167B-BC95AE4B1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3475" y="3239050"/>
            <a:ext cx="1489791" cy="14897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89182" y="6004023"/>
            <a:ext cx="3726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Thank you!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86F374-2273-1248-A7D8-FFC9B928CE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321267" y="2874053"/>
            <a:ext cx="5549465" cy="110989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D3B5CB-16E0-E76A-E880-7F1E158F86E9}"/>
              </a:ext>
            </a:extLst>
          </p:cNvPr>
          <p:cNvSpPr/>
          <p:nvPr/>
        </p:nvSpPr>
        <p:spPr>
          <a:xfrm>
            <a:off x="9406759" y="6004023"/>
            <a:ext cx="2785241" cy="853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79760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1BCE11-F675-E6AE-0E61-109061499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905" y="229401"/>
            <a:ext cx="7928658" cy="800600"/>
          </a:xfrm>
        </p:spPr>
        <p:txBody>
          <a:bodyPr>
            <a:normAutofit fontScale="90000"/>
          </a:bodyPr>
          <a:lstStyle/>
          <a:p>
            <a:r>
              <a:rPr lang="en-US" dirty="0"/>
              <a:t>https://</a:t>
            </a:r>
            <a:r>
              <a:rPr lang="en-US" dirty="0" err="1"/>
              <a:t>www.ensureendpoint.com</a:t>
            </a:r>
            <a:r>
              <a:rPr lang="en-US" dirty="0"/>
              <a:t>/act/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8E1C5A3-B247-4FFD-8AA1-ADF11E38CB4B}"/>
              </a:ext>
            </a:extLst>
          </p:cNvPr>
          <p:cNvSpPr txBox="1">
            <a:spLocks/>
          </p:cNvSpPr>
          <p:nvPr/>
        </p:nvSpPr>
        <p:spPr>
          <a:xfrm>
            <a:off x="1342419" y="3429001"/>
            <a:ext cx="10470414" cy="6880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21200" indent="-38520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SzPct val="90000"/>
              <a:buFontTx/>
              <a:buBlip>
                <a:blip r:embed="rId3"/>
              </a:buBlip>
              <a:defRPr sz="3200" b="0" i="0" kern="1200">
                <a:solidFill>
                  <a:schemeClr val="tx1"/>
                </a:solidFill>
                <a:latin typeface="Grandview" panose="020F0502020204030204" pitchFamily="34" charset="0"/>
                <a:ea typeface="Grandview" panose="020F0502020204030204" pitchFamily="34" charset="0"/>
                <a:cs typeface="Grandview" panose="020F0502020204030204" pitchFamily="34" charset="0"/>
              </a:defRPr>
            </a:lvl1pPr>
            <a:lvl2pPr marL="514350" indent="-315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2400" b="1" i="0" kern="1200" spc="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Kalinga" panose="020B0502040204020203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1800" b="0" i="1" kern="120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Grandview" panose="020B0502040204020203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1800" b="0" i="0" kern="120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Grandview" panose="020B0502040204020203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1400" b="0" i="0" kern="120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Grandview" panose="020B0502040204020203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rgbClr val="0070C0"/>
              </a:buClr>
            </a:pPr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1487225-7CDA-332B-4D3E-BF3B903355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/>
        </p:blipFill>
        <p:spPr>
          <a:xfrm>
            <a:off x="1865708" y="1254361"/>
            <a:ext cx="8498953" cy="4951951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A92CC-B8A8-12F7-52F5-55A698C7B646}"/>
              </a:ext>
            </a:extLst>
          </p:cNvPr>
          <p:cNvSpPr/>
          <p:nvPr/>
        </p:nvSpPr>
        <p:spPr>
          <a:xfrm>
            <a:off x="4279392" y="2496312"/>
            <a:ext cx="448056" cy="164592"/>
          </a:xfrm>
          <a:prstGeom prst="rect">
            <a:avLst/>
          </a:prstGeom>
          <a:solidFill>
            <a:schemeClr val="bg1">
              <a:lumMod val="95000"/>
              <a:alpha val="5779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745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1BCE11-F675-E6AE-0E61-109061499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905" y="229401"/>
            <a:ext cx="7928658" cy="800600"/>
          </a:xfrm>
        </p:spPr>
        <p:txBody>
          <a:bodyPr>
            <a:normAutofit fontScale="90000"/>
          </a:bodyPr>
          <a:lstStyle/>
          <a:p>
            <a:r>
              <a:rPr lang="en-US" dirty="0"/>
              <a:t>https://</a:t>
            </a:r>
            <a:r>
              <a:rPr lang="en-US" dirty="0" err="1"/>
              <a:t>www.ensureendpoint.com</a:t>
            </a:r>
            <a:r>
              <a:rPr lang="en-US" dirty="0"/>
              <a:t>/act/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8E1C5A3-B247-4FFD-8AA1-ADF11E38CB4B}"/>
              </a:ext>
            </a:extLst>
          </p:cNvPr>
          <p:cNvSpPr txBox="1">
            <a:spLocks/>
          </p:cNvSpPr>
          <p:nvPr/>
        </p:nvSpPr>
        <p:spPr>
          <a:xfrm>
            <a:off x="1342419" y="3429001"/>
            <a:ext cx="10470414" cy="6880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21200" indent="-38520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SzPct val="90000"/>
              <a:buFontTx/>
              <a:buBlip>
                <a:blip r:embed="rId3"/>
              </a:buBlip>
              <a:defRPr sz="3200" b="0" i="0" kern="1200">
                <a:solidFill>
                  <a:schemeClr val="tx1"/>
                </a:solidFill>
                <a:latin typeface="Grandview" panose="020F0502020204030204" pitchFamily="34" charset="0"/>
                <a:ea typeface="Grandview" panose="020F0502020204030204" pitchFamily="34" charset="0"/>
                <a:cs typeface="Grandview" panose="020F0502020204030204" pitchFamily="34" charset="0"/>
              </a:defRPr>
            </a:lvl1pPr>
            <a:lvl2pPr marL="514350" indent="-315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2400" b="1" i="0" kern="1200" spc="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Kalinga" panose="020B0502040204020203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1800" b="0" i="1" kern="120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Grandview" panose="020B0502040204020203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1800" b="0" i="0" kern="120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Grandview" panose="020B0502040204020203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1400" b="0" i="0" kern="120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Grandview" panose="020B0502040204020203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rgbClr val="0070C0"/>
              </a:buClr>
            </a:pPr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1487225-7CDA-332B-4D3E-BF3B903355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/>
        </p:blipFill>
        <p:spPr>
          <a:xfrm>
            <a:off x="1865708" y="1258273"/>
            <a:ext cx="8498953" cy="4944126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218CCCD-09D9-7CD5-75AF-E8C980AC6CCB}"/>
              </a:ext>
            </a:extLst>
          </p:cNvPr>
          <p:cNvSpPr/>
          <p:nvPr/>
        </p:nvSpPr>
        <p:spPr>
          <a:xfrm>
            <a:off x="4279392" y="4617720"/>
            <a:ext cx="310896" cy="182880"/>
          </a:xfrm>
          <a:prstGeom prst="rect">
            <a:avLst/>
          </a:prstGeom>
          <a:solidFill>
            <a:schemeClr val="bg1">
              <a:lumMod val="95000"/>
              <a:alpha val="5779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3477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1BCE11-F675-E6AE-0E61-109061499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905" y="229401"/>
            <a:ext cx="7928658" cy="800600"/>
          </a:xfrm>
        </p:spPr>
        <p:txBody>
          <a:bodyPr>
            <a:normAutofit fontScale="90000"/>
          </a:bodyPr>
          <a:lstStyle/>
          <a:p>
            <a:r>
              <a:rPr lang="en-US" dirty="0"/>
              <a:t>https://</a:t>
            </a:r>
            <a:r>
              <a:rPr lang="en-US" dirty="0" err="1"/>
              <a:t>www.ensureendpoint.com</a:t>
            </a:r>
            <a:r>
              <a:rPr lang="en-US" dirty="0"/>
              <a:t>/act/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8E1C5A3-B247-4FFD-8AA1-ADF11E38CB4B}"/>
              </a:ext>
            </a:extLst>
          </p:cNvPr>
          <p:cNvSpPr txBox="1">
            <a:spLocks/>
          </p:cNvSpPr>
          <p:nvPr/>
        </p:nvSpPr>
        <p:spPr>
          <a:xfrm>
            <a:off x="1342419" y="3429001"/>
            <a:ext cx="10470414" cy="6880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21200" indent="-38520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SzPct val="90000"/>
              <a:buFontTx/>
              <a:buBlip>
                <a:blip r:embed="rId3"/>
              </a:buBlip>
              <a:defRPr sz="3200" b="0" i="0" kern="1200">
                <a:solidFill>
                  <a:schemeClr val="tx1"/>
                </a:solidFill>
                <a:latin typeface="Grandview" panose="020F0502020204030204" pitchFamily="34" charset="0"/>
                <a:ea typeface="Grandview" panose="020F0502020204030204" pitchFamily="34" charset="0"/>
                <a:cs typeface="Grandview" panose="020F0502020204030204" pitchFamily="34" charset="0"/>
              </a:defRPr>
            </a:lvl1pPr>
            <a:lvl2pPr marL="514350" indent="-315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2400" b="1" i="0" kern="1200" spc="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Kalinga" panose="020B0502040204020203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1800" b="0" i="1" kern="120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Grandview" panose="020B0502040204020203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1800" b="0" i="0" kern="120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Grandview" panose="020B0502040204020203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1400" b="0" i="0" kern="120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Grandview" panose="020B0502040204020203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rgbClr val="0070C0"/>
              </a:buClr>
            </a:pPr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1487225-7CDA-332B-4D3E-BF3B903355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/>
        </p:blipFill>
        <p:spPr>
          <a:xfrm>
            <a:off x="1865708" y="1274918"/>
            <a:ext cx="8498953" cy="4910835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68F3DBA-4871-2D92-3239-8FC777E8A935}"/>
              </a:ext>
            </a:extLst>
          </p:cNvPr>
          <p:cNvSpPr/>
          <p:nvPr/>
        </p:nvSpPr>
        <p:spPr>
          <a:xfrm>
            <a:off x="4773168" y="2935224"/>
            <a:ext cx="1033272" cy="173736"/>
          </a:xfrm>
          <a:prstGeom prst="rect">
            <a:avLst/>
          </a:prstGeom>
          <a:solidFill>
            <a:schemeClr val="bg1">
              <a:lumMod val="95000"/>
              <a:alpha val="5779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982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1BCE11-F675-E6AE-0E61-109061499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905" y="229401"/>
            <a:ext cx="7928658" cy="800600"/>
          </a:xfrm>
        </p:spPr>
        <p:txBody>
          <a:bodyPr>
            <a:normAutofit fontScale="90000"/>
          </a:bodyPr>
          <a:lstStyle/>
          <a:p>
            <a:r>
              <a:rPr lang="en-US" dirty="0"/>
              <a:t>https://</a:t>
            </a:r>
            <a:r>
              <a:rPr lang="en-US" dirty="0" err="1"/>
              <a:t>www.ensureendpoint.com</a:t>
            </a:r>
            <a:r>
              <a:rPr lang="en-US" dirty="0"/>
              <a:t>/act/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8E1C5A3-B247-4FFD-8AA1-ADF11E38CB4B}"/>
              </a:ext>
            </a:extLst>
          </p:cNvPr>
          <p:cNvSpPr txBox="1">
            <a:spLocks/>
          </p:cNvSpPr>
          <p:nvPr/>
        </p:nvSpPr>
        <p:spPr>
          <a:xfrm>
            <a:off x="1342419" y="3429001"/>
            <a:ext cx="10470414" cy="6880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21200" indent="-38520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SzPct val="90000"/>
              <a:buFontTx/>
              <a:buBlip>
                <a:blip r:embed="rId3"/>
              </a:buBlip>
              <a:defRPr sz="3200" b="0" i="0" kern="1200">
                <a:solidFill>
                  <a:schemeClr val="tx1"/>
                </a:solidFill>
                <a:latin typeface="Grandview" panose="020F0502020204030204" pitchFamily="34" charset="0"/>
                <a:ea typeface="Grandview" panose="020F0502020204030204" pitchFamily="34" charset="0"/>
                <a:cs typeface="Grandview" panose="020F0502020204030204" pitchFamily="34" charset="0"/>
              </a:defRPr>
            </a:lvl1pPr>
            <a:lvl2pPr marL="514350" indent="-315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2400" b="1" i="0" kern="1200" spc="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Kalinga" panose="020B0502040204020203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1800" b="0" i="1" kern="120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Grandview" panose="020B0502040204020203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1800" b="0" i="0" kern="120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Grandview" panose="020B0502040204020203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1400" b="0" i="0" kern="120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Grandview" panose="020B0502040204020203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rgbClr val="0070C0"/>
              </a:buClr>
            </a:pPr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1487225-7CDA-332B-4D3E-BF3B903355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/>
        </p:blipFill>
        <p:spPr>
          <a:xfrm>
            <a:off x="1887639" y="1274918"/>
            <a:ext cx="8455091" cy="4910835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F824AA6-C3BC-76A0-3446-A34E64378F53}"/>
              </a:ext>
            </a:extLst>
          </p:cNvPr>
          <p:cNvSpPr/>
          <p:nvPr/>
        </p:nvSpPr>
        <p:spPr>
          <a:xfrm>
            <a:off x="4270248" y="2825496"/>
            <a:ext cx="548640" cy="155448"/>
          </a:xfrm>
          <a:prstGeom prst="rect">
            <a:avLst/>
          </a:prstGeom>
          <a:solidFill>
            <a:schemeClr val="bg1">
              <a:lumMod val="95000"/>
              <a:alpha val="5779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9280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1BCE11-F675-E6AE-0E61-109061499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905" y="229401"/>
            <a:ext cx="7928658" cy="800600"/>
          </a:xfrm>
        </p:spPr>
        <p:txBody>
          <a:bodyPr>
            <a:normAutofit fontScale="90000"/>
          </a:bodyPr>
          <a:lstStyle/>
          <a:p>
            <a:r>
              <a:rPr lang="en-US" dirty="0"/>
              <a:t>https://</a:t>
            </a:r>
            <a:r>
              <a:rPr lang="en-US" dirty="0" err="1"/>
              <a:t>www.ensureendpoint.com</a:t>
            </a:r>
            <a:r>
              <a:rPr lang="en-US" dirty="0"/>
              <a:t>/act/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8E1C5A3-B247-4FFD-8AA1-ADF11E38CB4B}"/>
              </a:ext>
            </a:extLst>
          </p:cNvPr>
          <p:cNvSpPr txBox="1">
            <a:spLocks/>
          </p:cNvSpPr>
          <p:nvPr/>
        </p:nvSpPr>
        <p:spPr>
          <a:xfrm>
            <a:off x="1342419" y="3429001"/>
            <a:ext cx="10470414" cy="6880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21200" indent="-38520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SzPct val="90000"/>
              <a:buFontTx/>
              <a:buBlip>
                <a:blip r:embed="rId3"/>
              </a:buBlip>
              <a:defRPr sz="3200" b="0" i="0" kern="1200">
                <a:solidFill>
                  <a:schemeClr val="tx1"/>
                </a:solidFill>
                <a:latin typeface="Grandview" panose="020F0502020204030204" pitchFamily="34" charset="0"/>
                <a:ea typeface="Grandview" panose="020F0502020204030204" pitchFamily="34" charset="0"/>
                <a:cs typeface="Grandview" panose="020F0502020204030204" pitchFamily="34" charset="0"/>
              </a:defRPr>
            </a:lvl1pPr>
            <a:lvl2pPr marL="514350" indent="-315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2400" b="1" i="0" kern="1200" spc="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Kalinga" panose="020B0502040204020203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1800" b="0" i="1" kern="120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Grandview" panose="020B0502040204020203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1800" b="0" i="0" kern="120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Grandview" panose="020B0502040204020203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1400" b="0" i="0" kern="120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Grandview" panose="020B0502040204020203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rgbClr val="0070C0"/>
              </a:buClr>
            </a:pPr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1487225-7CDA-332B-4D3E-BF3B903355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/>
        </p:blipFill>
        <p:spPr>
          <a:xfrm>
            <a:off x="1865708" y="1274918"/>
            <a:ext cx="8498953" cy="4910835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65A71DB-6D31-5F9D-51E5-C0828B5625B0}"/>
              </a:ext>
            </a:extLst>
          </p:cNvPr>
          <p:cNvSpPr/>
          <p:nvPr/>
        </p:nvSpPr>
        <p:spPr>
          <a:xfrm>
            <a:off x="4279392" y="2937196"/>
            <a:ext cx="457200" cy="171764"/>
          </a:xfrm>
          <a:prstGeom prst="rect">
            <a:avLst/>
          </a:prstGeom>
          <a:solidFill>
            <a:schemeClr val="bg1">
              <a:lumMod val="95000"/>
              <a:alpha val="5779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067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1BCE11-F675-E6AE-0E61-109061499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905" y="229401"/>
            <a:ext cx="7928658" cy="800600"/>
          </a:xfrm>
        </p:spPr>
        <p:txBody>
          <a:bodyPr>
            <a:normAutofit fontScale="90000"/>
          </a:bodyPr>
          <a:lstStyle/>
          <a:p>
            <a:r>
              <a:rPr lang="en-US" dirty="0"/>
              <a:t>https://</a:t>
            </a:r>
            <a:r>
              <a:rPr lang="en-US" dirty="0" err="1"/>
              <a:t>www.ensureendpoint.com</a:t>
            </a:r>
            <a:r>
              <a:rPr lang="en-US" dirty="0"/>
              <a:t>/act/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8E1C5A3-B247-4FFD-8AA1-ADF11E38CB4B}"/>
              </a:ext>
            </a:extLst>
          </p:cNvPr>
          <p:cNvSpPr txBox="1">
            <a:spLocks/>
          </p:cNvSpPr>
          <p:nvPr/>
        </p:nvSpPr>
        <p:spPr>
          <a:xfrm>
            <a:off x="1342419" y="3429001"/>
            <a:ext cx="10470414" cy="6880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21200" indent="-38520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SzPct val="90000"/>
              <a:buFontTx/>
              <a:buBlip>
                <a:blip r:embed="rId3"/>
              </a:buBlip>
              <a:defRPr sz="3200" b="0" i="0" kern="1200">
                <a:solidFill>
                  <a:schemeClr val="tx1"/>
                </a:solidFill>
                <a:latin typeface="Grandview" panose="020F0502020204030204" pitchFamily="34" charset="0"/>
                <a:ea typeface="Grandview" panose="020F0502020204030204" pitchFamily="34" charset="0"/>
                <a:cs typeface="Grandview" panose="020F0502020204030204" pitchFamily="34" charset="0"/>
              </a:defRPr>
            </a:lvl1pPr>
            <a:lvl2pPr marL="514350" indent="-315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2400" b="1" i="0" kern="1200" spc="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Kalinga" panose="020B0502040204020203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1800" b="0" i="1" kern="120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Grandview" panose="020B0502040204020203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1800" b="0" i="0" kern="120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Grandview" panose="020B0502040204020203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1400" b="0" i="0" kern="120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Grandview" panose="020B0502040204020203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rgbClr val="0070C0"/>
              </a:buClr>
            </a:pPr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1487225-7CDA-332B-4D3E-BF3B903355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/>
        </p:blipFill>
        <p:spPr>
          <a:xfrm>
            <a:off x="1865708" y="1280231"/>
            <a:ext cx="8498953" cy="4900208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888028-8E64-5EF7-FDBE-244FF8B05EFB}"/>
              </a:ext>
            </a:extLst>
          </p:cNvPr>
          <p:cNvSpPr/>
          <p:nvPr/>
        </p:nvSpPr>
        <p:spPr>
          <a:xfrm>
            <a:off x="4261104" y="3043282"/>
            <a:ext cx="493776" cy="211982"/>
          </a:xfrm>
          <a:prstGeom prst="rect">
            <a:avLst/>
          </a:prstGeom>
          <a:solidFill>
            <a:schemeClr val="bg1">
              <a:lumMod val="95000"/>
              <a:alpha val="5779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1443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1BCE11-F675-E6AE-0E61-109061499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905" y="229401"/>
            <a:ext cx="7928658" cy="800600"/>
          </a:xfrm>
        </p:spPr>
        <p:txBody>
          <a:bodyPr>
            <a:normAutofit fontScale="90000"/>
          </a:bodyPr>
          <a:lstStyle/>
          <a:p>
            <a:r>
              <a:rPr lang="en-US" dirty="0"/>
              <a:t>https://</a:t>
            </a:r>
            <a:r>
              <a:rPr lang="en-US" dirty="0" err="1"/>
              <a:t>www.ensureendpoint.com</a:t>
            </a:r>
            <a:r>
              <a:rPr lang="en-US" dirty="0"/>
              <a:t>/act/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8E1C5A3-B247-4FFD-8AA1-ADF11E38CB4B}"/>
              </a:ext>
            </a:extLst>
          </p:cNvPr>
          <p:cNvSpPr txBox="1">
            <a:spLocks/>
          </p:cNvSpPr>
          <p:nvPr/>
        </p:nvSpPr>
        <p:spPr>
          <a:xfrm>
            <a:off x="1342419" y="3429001"/>
            <a:ext cx="10470414" cy="6880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21200" indent="-38520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SzPct val="90000"/>
              <a:buFontTx/>
              <a:buBlip>
                <a:blip r:embed="rId3"/>
              </a:buBlip>
              <a:defRPr sz="3200" b="0" i="0" kern="1200">
                <a:solidFill>
                  <a:schemeClr val="tx1"/>
                </a:solidFill>
                <a:latin typeface="Grandview" panose="020F0502020204030204" pitchFamily="34" charset="0"/>
                <a:ea typeface="Grandview" panose="020F0502020204030204" pitchFamily="34" charset="0"/>
                <a:cs typeface="Grandview" panose="020F0502020204030204" pitchFamily="34" charset="0"/>
              </a:defRPr>
            </a:lvl1pPr>
            <a:lvl2pPr marL="514350" indent="-3154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2400" b="1" i="0" kern="1200" spc="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Kalinga" panose="020B0502040204020203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1800" b="0" i="1" kern="120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Grandview" panose="020B0502040204020203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1800" b="0" i="0" kern="120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Grandview" panose="020B0502040204020203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450"/>
              </a:spcAft>
              <a:buSzPct val="80000"/>
              <a:buFontTx/>
              <a:buBlip>
                <a:blip r:embed="rId3"/>
              </a:buBlip>
              <a:defRPr sz="1400" b="0" i="0" kern="1200">
                <a:solidFill>
                  <a:schemeClr val="tx1"/>
                </a:solidFill>
                <a:latin typeface="Grandview" panose="020B0502040204020203" pitchFamily="34" charset="0"/>
                <a:ea typeface="Grandview" panose="020B0502040204020203" pitchFamily="34" charset="0"/>
                <a:cs typeface="Grandview" panose="020B0502040204020203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rgbClr val="0070C0"/>
              </a:buClr>
            </a:pPr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1487225-7CDA-332B-4D3E-BF3B903355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/>
        </p:blipFill>
        <p:spPr>
          <a:xfrm>
            <a:off x="1865708" y="1280231"/>
            <a:ext cx="8498953" cy="4900208"/>
          </a:xfr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22821AF-4EBC-F154-C644-03404A6786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2456" y="1784325"/>
            <a:ext cx="4246522" cy="16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31083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etna pres 22 sept 2017" id="{6F34233F-3B03-6242-AB9A-E4B39FBBE5A1}" vid="{9345BADE-40E9-C943-9405-DEB39663A2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1C80E22FE192478BED288A6F7642F4" ma:contentTypeVersion="" ma:contentTypeDescription="Create a new document." ma:contentTypeScope="" ma:versionID="a906ed060fe340aef3339a0628418164">
  <xsd:schema xmlns:xsd="http://www.w3.org/2001/XMLSchema" xmlns:xs="http://www.w3.org/2001/XMLSchema" xmlns:p="http://schemas.microsoft.com/office/2006/metadata/properties" xmlns:ns2="fecc0fc0-2c76-4a86-a8de-2ed84536836c" targetNamespace="http://schemas.microsoft.com/office/2006/metadata/properties" ma:root="true" ma:fieldsID="8c736154c278eefaca89df308712deb0" ns2:_="">
    <xsd:import namespace="fecc0fc0-2c76-4a86-a8de-2ed84536836c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cc0fc0-2c76-4a86-a8de-2ed84536836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5573069-4A91-4E5C-9734-BA2FC62CB18C}"/>
</file>

<file path=customXml/itemProps2.xml><?xml version="1.0" encoding="utf-8"?>
<ds:datastoreItem xmlns:ds="http://schemas.openxmlformats.org/officeDocument/2006/customXml" ds:itemID="{F8AFA1AA-88F3-4D06-9980-F1DF1C8C060B}"/>
</file>

<file path=customXml/itemProps3.xml><?xml version="1.0" encoding="utf-8"?>
<ds:datastoreItem xmlns:ds="http://schemas.openxmlformats.org/officeDocument/2006/customXml" ds:itemID="{F0D87A59-5534-4857-9317-EC8C04E8CFD1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140327</TotalTime>
  <Words>778</Words>
  <Application>Microsoft Macintosh PowerPoint</Application>
  <PresentationFormat>Widescreen</PresentationFormat>
  <Paragraphs>63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Grandview</vt:lpstr>
      <vt:lpstr>Office Theme</vt:lpstr>
      <vt:lpstr>PowerPoint Presentation</vt:lpstr>
      <vt:lpstr>https://www.ensureendpoint.com/act/</vt:lpstr>
      <vt:lpstr>https://www.ensureendpoint.com/act/</vt:lpstr>
      <vt:lpstr>https://www.ensureendpoint.com/act/</vt:lpstr>
      <vt:lpstr>https://www.ensureendpoint.com/act/</vt:lpstr>
      <vt:lpstr>https://www.ensureendpoint.com/act/</vt:lpstr>
      <vt:lpstr>https://www.ensureendpoint.com/act/</vt:lpstr>
      <vt:lpstr>https://www.ensureendpoint.com/act/</vt:lpstr>
      <vt:lpstr>https://www.ensureendpoint.com/act/</vt:lpstr>
      <vt:lpstr>https://www.ensureendpoint.com/act/</vt:lpstr>
      <vt:lpstr>https://www.ensureendpoint.com/act/</vt:lpstr>
      <vt:lpstr>https://www.ensureendpoint.com/act/</vt:lpstr>
      <vt:lpstr>https://www.ensureendpoint.com/act/</vt:lpstr>
      <vt:lpstr>https://www.ensureendpoint.com/act/</vt:lpstr>
      <vt:lpstr>https://www.ensureendpoint.com/act/</vt:lpstr>
      <vt:lpstr>https://www.ensureendpoint.com/act/</vt:lpstr>
      <vt:lpstr>https://www.ensureendpoint.com/act/</vt:lpstr>
      <vt:lpstr>https://www.ensureendpoint.com/act/</vt:lpstr>
      <vt:lpstr>https://www.ensureendpoint.com/act/</vt:lpstr>
      <vt:lpstr>https://www.ensureendpoint.com/act/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Katherine Madariaga</dc:creator>
  <cp:lastModifiedBy>Magnus Ahlberg</cp:lastModifiedBy>
  <cp:revision>786</cp:revision>
  <cp:lastPrinted>2022-04-27T14:12:48Z</cp:lastPrinted>
  <dcterms:created xsi:type="dcterms:W3CDTF">2017-02-16T00:23:45Z</dcterms:created>
  <dcterms:modified xsi:type="dcterms:W3CDTF">2022-09-20T11:28:12Z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0x010100AF1C80E22FE192478BED288A6F7642F4</vt:lpwstr>
  </property>
</Properties>
</file>